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nton" pitchFamily="2" charset="0"/>
      <p:regular r:id="rId11"/>
    </p:embeddedFont>
    <p:embeddedFont>
      <p:font typeface="Fira Sans" panose="020B0503050000020004" pitchFamily="34" charset="0"/>
      <p:regular r:id="rId12"/>
      <p:bold r:id="rId13"/>
      <p:italic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87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7107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28199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21648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0591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92479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26315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736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47574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86224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67912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4188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62102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35960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93131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56631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3142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2659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44831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24131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625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103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Amigo: Smart Workflow Automation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681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Streamlining repetitive tasks efficiently with smart automation.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Suryansh Singh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0D6DE"/>
                </a:solidFill>
                <a:latin typeface="Fira Sans" pitchFamily="34" charset="0"/>
              </a:rPr>
              <a:t>Mrityunjay Pandey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281191" y="5722263"/>
            <a:ext cx="276713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87591"/>
            <a:ext cx="91356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Introduction: The Automation Imperative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3653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0604" y="4863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Workflow Automation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35376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Eliminates manual steps to save time and reduce errors.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463653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655481" y="48633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Market Growth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55481" y="535376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$84B industry by 2027 with 12% annual growth.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170295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20604" y="6397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Core Problem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88752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Employees spend 20% time on repetitive tasks.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28667" y="6170295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655481" y="63971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55481" y="6887528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Amigo enables scalable, efficient workflows for any team.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66148"/>
            <a:ext cx="77629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Amigo: Concept and Core Features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19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Centralized Platform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230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Manage all workflows in one place easily.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12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Drag-and-Drop Interface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5939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Create workflows visually without coding.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8419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Pre-built Connectors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4230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Salesforce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86524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Slack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3074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Google Workspace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897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Real-Time Monitoring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599521" y="547830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Track workflow status with detailed dashboards.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3004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Example: Automates invoice processing, cutting cycle time by 60%.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1735"/>
            <a:ext cx="72793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Implementation: Under the Hood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641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530906" y="2742009"/>
            <a:ext cx="31232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Microservices Architecture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32324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Ensures scalability and system resilience.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57003" y="26641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8194119" y="27420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Python &amp; Celery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8194119" y="32324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Task distribution engine for efficient processing.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0489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530906" y="4126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REST API Integration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530906" y="4617244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Connects seamlessly with existing systems.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57003" y="40489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8194119" y="4126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Cloud Deployment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8194119" y="4617244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AWS cloud hosting provides cost-effective scaling.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43377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1530906" y="55116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530906" y="6002060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SOC 2 compliance and end-to-end encryption protect data.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57003" y="543377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Text 17"/>
          <p:cNvSpPr/>
          <p:nvPr/>
        </p:nvSpPr>
        <p:spPr>
          <a:xfrm>
            <a:off x="8194119" y="55116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Deployment Timeline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8194119" y="6002060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Standard setup completed within 6 weeks.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924" y="570428"/>
            <a:ext cx="8513088" cy="648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Value Proposition: Time and Cost Savings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2719" y="3160276"/>
            <a:ext cx="9224963" cy="92249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50184" y="6484918"/>
            <a:ext cx="349925" cy="437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27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2719" y="3160276"/>
            <a:ext cx="9224963" cy="92249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106769" y="4755297"/>
            <a:ext cx="349925" cy="437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27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2719" y="3160276"/>
            <a:ext cx="9224963" cy="92249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140238" y="4094619"/>
            <a:ext cx="349925" cy="437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27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719" y="3160276"/>
            <a:ext cx="9224963" cy="922496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9173587" y="4755297"/>
            <a:ext cx="349925" cy="437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27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27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2719" y="3160276"/>
            <a:ext cx="9224963" cy="9224962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0430173" y="6484918"/>
            <a:ext cx="349925" cy="437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275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5</a:t>
            </a:r>
            <a:endParaRPr lang="en-US" sz="2750" dirty="0"/>
          </a:p>
        </p:txBody>
      </p:sp>
      <p:sp>
        <p:nvSpPr>
          <p:cNvPr id="13" name="Text 6"/>
          <p:cNvSpPr/>
          <p:nvPr/>
        </p:nvSpPr>
        <p:spPr>
          <a:xfrm>
            <a:off x="725924" y="3545562"/>
            <a:ext cx="2386727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Manual Data Entry</a:t>
            </a:r>
            <a:endParaRPr lang="en-US" sz="2000" dirty="0"/>
          </a:p>
        </p:txBody>
      </p:sp>
      <p:sp>
        <p:nvSpPr>
          <p:cNvPr id="14" name="Text 7"/>
          <p:cNvSpPr/>
          <p:nvPr/>
        </p:nvSpPr>
        <p:spPr>
          <a:xfrm>
            <a:off x="725924" y="3994071"/>
            <a:ext cx="2386727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Reduced by 80% for Acme Corp.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3423761" y="2161818"/>
            <a:ext cx="2386846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ROI Timeline</a:t>
            </a:r>
            <a:endParaRPr lang="en-US" sz="2000" dirty="0"/>
          </a:p>
        </p:txBody>
      </p:sp>
      <p:sp>
        <p:nvSpPr>
          <p:cNvPr id="16" name="Text 9"/>
          <p:cNvSpPr/>
          <p:nvPr/>
        </p:nvSpPr>
        <p:spPr>
          <a:xfrm>
            <a:off x="3423761" y="2610326"/>
            <a:ext cx="2386846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Return on investment within 6 months.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6121718" y="1633299"/>
            <a:ext cx="2386846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Employee Productivity</a:t>
            </a:r>
            <a:endParaRPr lang="en-US" sz="2000" dirty="0"/>
          </a:p>
        </p:txBody>
      </p:sp>
      <p:sp>
        <p:nvSpPr>
          <p:cNvPr id="18" name="Text 11"/>
          <p:cNvSpPr/>
          <p:nvPr/>
        </p:nvSpPr>
        <p:spPr>
          <a:xfrm>
            <a:off x="6121718" y="2081808"/>
            <a:ext cx="2386846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Frees employees for strategic work.</a:t>
            </a:r>
            <a:endParaRPr lang="en-US" sz="1600" dirty="0"/>
          </a:p>
        </p:txBody>
      </p:sp>
      <p:sp>
        <p:nvSpPr>
          <p:cNvPr id="19" name="Text 12"/>
          <p:cNvSpPr/>
          <p:nvPr/>
        </p:nvSpPr>
        <p:spPr>
          <a:xfrm>
            <a:off x="8819674" y="2161818"/>
            <a:ext cx="2386846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Data Accuracy</a:t>
            </a:r>
            <a:endParaRPr lang="en-US" sz="2000" dirty="0"/>
          </a:p>
        </p:txBody>
      </p:sp>
      <p:sp>
        <p:nvSpPr>
          <p:cNvPr id="20" name="Text 13"/>
          <p:cNvSpPr/>
          <p:nvPr/>
        </p:nvSpPr>
        <p:spPr>
          <a:xfrm>
            <a:off x="8819674" y="2610326"/>
            <a:ext cx="2386846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Human error eliminated with 99.99% precision.</a:t>
            </a:r>
            <a:endParaRPr lang="en-US" sz="1600" dirty="0"/>
          </a:p>
        </p:txBody>
      </p:sp>
      <p:sp>
        <p:nvSpPr>
          <p:cNvPr id="21" name="Text 14"/>
          <p:cNvSpPr/>
          <p:nvPr/>
        </p:nvSpPr>
        <p:spPr>
          <a:xfrm>
            <a:off x="11517630" y="3545562"/>
            <a:ext cx="2386846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Operational Costs</a:t>
            </a:r>
            <a:endParaRPr lang="en-US" sz="2000" dirty="0"/>
          </a:p>
        </p:txBody>
      </p:sp>
      <p:sp>
        <p:nvSpPr>
          <p:cNvPr id="22" name="Text 15"/>
          <p:cNvSpPr/>
          <p:nvPr/>
        </p:nvSpPr>
        <p:spPr>
          <a:xfrm>
            <a:off x="11517630" y="3994071"/>
            <a:ext cx="2386846" cy="663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Decreased processing expenses by 30%.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9829" y="599837"/>
            <a:ext cx="7617143" cy="1363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Amigo in Action: Use Case Examples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9829" y="2290286"/>
            <a:ext cx="545306" cy="54530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9829" y="3053715"/>
            <a:ext cx="235719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HR Onboarding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249829" y="3525322"/>
            <a:ext cx="2357199" cy="1046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Automate paperwork, account creation, and training.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9681" y="2290286"/>
            <a:ext cx="545306" cy="54530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79681" y="3053715"/>
            <a:ext cx="2357318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Sales Lead Management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8879681" y="3866078"/>
            <a:ext cx="2357318" cy="1046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Qualify leads, assign reps, schedule follow-ups.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9653" y="2290286"/>
            <a:ext cx="545306" cy="54530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9653" y="3053715"/>
            <a:ext cx="2357318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Customer Support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11509653" y="3525322"/>
            <a:ext cx="2357318" cy="1046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Triage tickets, escalate urgent cases, trigger responses.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9829" y="5349240"/>
            <a:ext cx="545306" cy="54530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49829" y="6112669"/>
            <a:ext cx="235719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Financial Reporting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6249829" y="6584275"/>
            <a:ext cx="2357199" cy="1046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Consolidate data, generate reports, distribute results.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2849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9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Demo: Amigo in Action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Easy Workflow Creation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31517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Drag-and-drop simplifies setup.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Real-Time Monitoring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Track task progress instantly.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Key Feature Highlight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03694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Seamless integrations and alerts.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56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Conclusion: Embrace the Future of Work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3330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790373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Amigo as a Partner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32374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Your solution for scalable workflow automation.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913465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130534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Business Impact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40388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Designed for companies of all sizes and sectors.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4993600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7470815" y="49936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Call to Action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48401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Schedule your personalized demo today.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300913" y="6073735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811095" y="6073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Contact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811095" y="656415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Email: your.email@example.com | Phone: (123) 456-7890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402</TotalTime>
  <Words>382</Words>
  <Application>Microsoft Office PowerPoint</Application>
  <PresentationFormat>Custom</PresentationFormat>
  <Paragraphs>87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 Light</vt:lpstr>
      <vt:lpstr>Arial</vt:lpstr>
      <vt:lpstr>Anton</vt:lpstr>
      <vt:lpstr>Calibri</vt:lpstr>
      <vt:lpstr>Fira Sans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SURYANSH SINGH</cp:lastModifiedBy>
  <cp:revision>2</cp:revision>
  <dcterms:created xsi:type="dcterms:W3CDTF">2025-05-08T09:39:14Z</dcterms:created>
  <dcterms:modified xsi:type="dcterms:W3CDTF">2025-05-08T16:23:52Z</dcterms:modified>
</cp:coreProperties>
</file>